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w\Documents\Temp\PhDMixedSPSS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83870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Orthodont</a:t>
            </a:r>
            <a:r>
              <a:rPr lang="en-GB" dirty="0" smtClean="0"/>
              <a:t/>
            </a:r>
            <a:br>
              <a:rPr lang="en-GB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874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w\Documents\Temp\PhDMixedSPSS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27138"/>
            <a:ext cx="7631113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44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w\Documents\Temp\PhDMixedSPSS\Cap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6202363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39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w\Documents\Temp\PhDMixedSPS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6183313" cy="590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73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810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Orthodont</a:t>
            </a:r>
            <a:r>
              <a:rPr lang="en-GB" dirty="0" smtClean="0"/>
              <a:t> with independent slope and intercept for each subject</a:t>
            </a:r>
            <a:endParaRPr lang="da-DK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09439"/>
            <a:ext cx="6115904" cy="57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1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66800"/>
            <a:ext cx="6011114" cy="5630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304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Orthodont</a:t>
            </a:r>
            <a:r>
              <a:rPr lang="en-GB" dirty="0" smtClean="0"/>
              <a:t> with correlated random intercept and slope for each subject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769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rw\Documents\Temp\PhDMixedSPSS\gene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10273"/>
            <a:ext cx="5083629" cy="488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Genes example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60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w\Documents\Temp\PhDMixedSPSS\genes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29" y="457200"/>
            <a:ext cx="6145213" cy="576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68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Orthodont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Genes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 Plenge Waagepetersen</dc:creator>
  <cp:lastModifiedBy>Rasmus Plenge Waagepetersen</cp:lastModifiedBy>
  <cp:revision>4</cp:revision>
  <dcterms:created xsi:type="dcterms:W3CDTF">2006-08-16T00:00:00Z</dcterms:created>
  <dcterms:modified xsi:type="dcterms:W3CDTF">2016-10-07T12:37:42Z</dcterms:modified>
</cp:coreProperties>
</file>